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9525000" cy="952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A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992" y="-120"/>
      </p:cViewPr>
      <p:guideLst>
        <p:guide orient="horz" pos="3000"/>
        <p:guide pos="30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8413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Relationship Id="rId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9243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52530" rtl="0" eaLnBrk="1" latinLnBrk="0" hangingPunct="1">
        <a:lnSpc>
          <a:spcPct val="90000"/>
        </a:lnSpc>
        <a:spcBef>
          <a:spcPct val="0"/>
        </a:spcBef>
        <a:buNone/>
        <a:defRPr sz="45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8133" indent="-238133" algn="l" defTabSz="95253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2917" kern="1200">
          <a:solidFill>
            <a:schemeClr val="tx1"/>
          </a:solidFill>
          <a:latin typeface="+mn-lt"/>
          <a:ea typeface="+mn-ea"/>
          <a:cs typeface="+mn-cs"/>
        </a:defRPr>
      </a:lvl1pPr>
      <a:lvl2pPr marL="714398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190663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083" kern="1200">
          <a:solidFill>
            <a:schemeClr val="tx1"/>
          </a:solidFill>
          <a:latin typeface="+mn-lt"/>
          <a:ea typeface="+mn-ea"/>
          <a:cs typeface="+mn-cs"/>
        </a:defRPr>
      </a:lvl3pPr>
      <a:lvl4pPr marL="1666928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94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619459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3095724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571989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4048255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6265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2530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28796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05061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81326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57591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33857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10122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0278" y="8466666"/>
            <a:ext cx="1776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Insira</a:t>
            </a:r>
            <a:r>
              <a:rPr lang="en-US" dirty="0" smtClean="0"/>
              <a:t> </a:t>
            </a:r>
            <a:r>
              <a:rPr lang="en-US" dirty="0" err="1" smtClean="0"/>
              <a:t>aqui</a:t>
            </a:r>
            <a:r>
              <a:rPr lang="en-US" dirty="0" smtClean="0"/>
              <a:t> a logo</a:t>
            </a:r>
          </a:p>
          <a:p>
            <a:r>
              <a:rPr lang="en-US" dirty="0" smtClean="0"/>
              <a:t>do </a:t>
            </a:r>
            <a:r>
              <a:rPr lang="en-US" dirty="0" err="1" smtClean="0"/>
              <a:t>seu</a:t>
            </a:r>
            <a:r>
              <a:rPr lang="en-US" dirty="0" smtClean="0"/>
              <a:t> </a:t>
            </a:r>
            <a:r>
              <a:rPr lang="en-US" dirty="0" err="1" smtClean="0"/>
              <a:t>Sindicato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020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3B366DFAE9C27419235F6C195ECB837" ma:contentTypeVersion="13" ma:contentTypeDescription="Crie um novo documento." ma:contentTypeScope="" ma:versionID="e1c415c9fd49bd89fa39fdca3c37b07a">
  <xsd:schema xmlns:xsd="http://www.w3.org/2001/XMLSchema" xmlns:xs="http://www.w3.org/2001/XMLSchema" xmlns:p="http://schemas.microsoft.com/office/2006/metadata/properties" xmlns:ns2="3765c2ba-6eb3-4bc9-a808-9902a424d3b5" xmlns:ns3="2dba4108-d9d1-4bbf-b82f-2433aaf87734" targetNamespace="http://schemas.microsoft.com/office/2006/metadata/properties" ma:root="true" ma:fieldsID="6a23112fae31916768344eed167199d1" ns2:_="" ns3:_="">
    <xsd:import namespace="3765c2ba-6eb3-4bc9-a808-9902a424d3b5"/>
    <xsd:import namespace="2dba4108-d9d1-4bbf-b82f-2433aaf8773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65c2ba-6eb3-4bc9-a808-9902a424d3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ba4108-d9d1-4bbf-b82f-2433aaf87734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30F5EFA-9F4A-462B-B342-91AA69BCA6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765c2ba-6eb3-4bc9-a808-9902a424d3b5"/>
    <ds:schemaRef ds:uri="2dba4108-d9d1-4bbf-b82f-2433aaf877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B75B95E-38F8-48C9-A13C-5FE0DA9FEDD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248056F-1369-479C-8A88-92C2BF63543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7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Tema do Office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Rogerio Paupitz</dc:creator>
  <cp:lastModifiedBy>Andrea Cristina  Queirolo Mussak</cp:lastModifiedBy>
  <cp:revision>9</cp:revision>
  <dcterms:created xsi:type="dcterms:W3CDTF">2021-06-15T19:36:54Z</dcterms:created>
  <dcterms:modified xsi:type="dcterms:W3CDTF">2021-07-20T16:55:02Z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0x010100B3B366DFAE9C27419235F6C195ECB837</vt:lpwstr>
  </property>
</Properties>
</file>